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04" r:id="rId1"/>
  </p:sldMasterIdLst>
  <p:notesMasterIdLst>
    <p:notesMasterId r:id="rId7"/>
  </p:notesMasterIdLst>
  <p:sldIdLst>
    <p:sldId id="256" r:id="rId2"/>
    <p:sldId id="257" r:id="rId3"/>
    <p:sldId id="258" r:id="rId4"/>
    <p:sldId id="259" r:id="rId5"/>
    <p:sldId id="260" r:id="rId6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2787"/>
    <p:restoredTop sz="90929"/>
  </p:normalViewPr>
  <p:slideViewPr>
    <p:cSldViewPr>
      <p:cViewPr varScale="1">
        <p:scale>
          <a:sx n="64" d="100"/>
          <a:sy n="64" d="100"/>
        </p:scale>
        <p:origin x="36" y="26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pPr>
              <a:defRPr/>
            </a:pPr>
            <a:fld id="{2B1EE3E9-4C3B-4CF6-B4ED-E7F09D6EC0F6}" type="datetimeFigureOut">
              <a:rPr lang="zh-CN" altLang="en-US"/>
              <a:pPr>
                <a:defRPr/>
              </a:pPr>
              <a:t>2017/8/6</a:t>
            </a:fld>
            <a:endParaRPr lang="en-US" altLang="zh-CN"/>
          </a:p>
        </p:txBody>
      </p:sp>
      <p:sp>
        <p:nvSpPr>
          <p:cNvPr id="819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2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noProof="0"/>
              <a:t>Click to edit Master text styles</a:t>
            </a:r>
          </a:p>
          <a:p>
            <a:pPr lvl="1"/>
            <a:r>
              <a:rPr lang="en-US" altLang="zh-CN" noProof="0"/>
              <a:t>Second level</a:t>
            </a:r>
          </a:p>
          <a:p>
            <a:pPr lvl="2"/>
            <a:r>
              <a:rPr lang="en-US" altLang="zh-CN" noProof="0"/>
              <a:t>Third level</a:t>
            </a:r>
          </a:p>
          <a:p>
            <a:pPr lvl="3"/>
            <a:r>
              <a:rPr lang="en-US" altLang="zh-CN" noProof="0"/>
              <a:t>Fourth level</a:t>
            </a:r>
          </a:p>
          <a:p>
            <a:pPr lvl="4"/>
            <a:r>
              <a:rPr lang="en-US" altLang="zh-CN" noProof="0"/>
              <a:t>Fifth level</a:t>
            </a:r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pPr>
              <a:defRPr/>
            </a:pPr>
            <a:fld id="{3AA35FF8-A64F-4CA3-8C76-48F60BA0D6C5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21694909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charset="-122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charset="-122"/>
              </a:rPr>
              <a:t>- Testimony Publication</a:t>
            </a:r>
            <a:endParaRPr lang="zh-CN" altLang="en-US" sz="1200" dirty="0">
              <a:ea typeface="宋体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1844884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210290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86400" y="4809351"/>
            <a:ext cx="3581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charset="-122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charset="-122"/>
              </a:rPr>
              <a:t>迦福市基督徒聚會</a:t>
            </a:r>
            <a:endParaRPr lang="zh-CN" altLang="en-US" sz="1200" dirty="0">
              <a:ea typeface="宋体" charset="-122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charset="-122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charset="-122"/>
              </a:rPr>
              <a:t>- Testimony Publication</a:t>
            </a:r>
            <a:endParaRPr lang="zh-CN" altLang="en-US" sz="1200" dirty="0">
              <a:ea typeface="宋体" charset="-122"/>
            </a:endParaRPr>
          </a:p>
        </p:txBody>
      </p:sp>
      <p:sp>
        <p:nvSpPr>
          <p:cNvPr id="66" name="Text Box 70"/>
          <p:cNvSpPr txBox="1">
            <a:spLocks noChangeArrowheads="1"/>
          </p:cNvSpPr>
          <p:nvPr userDrawn="1"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ea typeface="宋体" charset="-122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ea typeface="宋体" charset="-122"/>
              </a:rPr>
              <a:t>- Testimony Publication</a:t>
            </a:r>
            <a:endParaRPr lang="zh-CN" altLang="en-US" sz="1200" dirty="0">
              <a:latin typeface="Times New Roman" pitchFamily="18" charset="0"/>
              <a:ea typeface="宋体" charset="-122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09" r:id="rId1"/>
    <p:sldLayoutId id="2147483708" r:id="rId2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0" y="871537"/>
            <a:ext cx="9144000" cy="37856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algn="ctr" eaLnBrk="1" hangingPunct="1">
              <a:spcAft>
                <a:spcPts val="0"/>
              </a:spcAft>
            </a:pP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福哉，愛的捆綁，</a:t>
            </a:r>
          </a:p>
          <a:p>
            <a:pPr algn="ctr" eaLnBrk="1" hangingPunct="1">
              <a:spcAft>
                <a:spcPts val="0"/>
              </a:spcAft>
            </a:pPr>
            <a:r>
              <a:rPr lang="en-US" altLang="zh-CN" sz="2800" dirty="0">
                <a:ea typeface="宋体" pitchFamily="2" charset="-122"/>
              </a:rPr>
              <a:t>Blest be the tie that binds </a:t>
            </a:r>
          </a:p>
          <a:p>
            <a:pPr algn="ctr" eaLnBrk="1" hangingPunct="1">
              <a:spcAft>
                <a:spcPts val="0"/>
              </a:spcAft>
            </a:pP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捆綁我們相契；</a:t>
            </a:r>
          </a:p>
          <a:p>
            <a:pPr algn="ctr" eaLnBrk="1" hangingPunct="1">
              <a:spcAft>
                <a:spcPts val="0"/>
              </a:spcAft>
            </a:pPr>
            <a:r>
              <a:rPr lang="en-US" altLang="zh-CN" sz="2800" dirty="0">
                <a:ea typeface="宋体" pitchFamily="2" charset="-122"/>
              </a:rPr>
              <a:t>Our hearts in Christian love; </a:t>
            </a:r>
          </a:p>
          <a:p>
            <a:pPr algn="ctr" eaLnBrk="1" hangingPunct="1">
              <a:spcAft>
                <a:spcPts val="0"/>
              </a:spcAft>
            </a:pP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同一的心彼此交往，</a:t>
            </a:r>
          </a:p>
          <a:p>
            <a:pPr algn="ctr" eaLnBrk="1" hangingPunct="1">
              <a:spcAft>
                <a:spcPts val="0"/>
              </a:spcAft>
            </a:pPr>
            <a:r>
              <a:rPr lang="en-US" altLang="zh-CN" sz="2800" dirty="0">
                <a:ea typeface="宋体" pitchFamily="2" charset="-122"/>
              </a:rPr>
              <a:t>The fellowship of kindred minds </a:t>
            </a:r>
          </a:p>
          <a:p>
            <a:pPr algn="ctr" eaLnBrk="1" hangingPunct="1">
              <a:spcAft>
                <a:spcPts val="0"/>
              </a:spcAft>
            </a:pP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就與天人無異。</a:t>
            </a:r>
          </a:p>
          <a:p>
            <a:pPr algn="ctr" eaLnBrk="1" hangingPunct="1">
              <a:spcAft>
                <a:spcPts val="0"/>
              </a:spcAft>
            </a:pPr>
            <a:r>
              <a:rPr lang="en-US" altLang="zh-CN" sz="2800" dirty="0">
                <a:ea typeface="宋体" pitchFamily="2" charset="-122"/>
              </a:rPr>
              <a:t>Is like to that above.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57150"/>
            <a:ext cx="9144000" cy="68580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zh-CN" sz="2800" b="1" dirty="0">
                <a:latin typeface="Arial Narrow" pitchFamily="34" charset="0"/>
                <a:ea typeface="宋体" pitchFamily="2" charset="-122"/>
                <a:cs typeface="Arial" charset="0"/>
              </a:rPr>
              <a:t>H694  </a:t>
            </a:r>
            <a:r>
              <a:rPr lang="zh-CN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  <a:cs typeface="Arial" charset="0"/>
              </a:rPr>
              <a:t>福哉</a:t>
            </a:r>
            <a:r>
              <a:rPr lang="zh-CN" altLang="en-US" sz="2600" b="1" dirty="0">
                <a:latin typeface="MingLiU" pitchFamily="49" charset="-120"/>
                <a:ea typeface="MingLiU" pitchFamily="49" charset="-120"/>
                <a:cs typeface="Arial" charset="0"/>
              </a:rPr>
              <a:t>，</a:t>
            </a:r>
            <a:r>
              <a:rPr lang="zh-CN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  <a:cs typeface="Arial" charset="0"/>
              </a:rPr>
              <a:t>愛的捆綁 </a:t>
            </a:r>
            <a:br>
              <a:rPr lang="zh-CN" altLang="en-US" sz="2400" b="1" dirty="0">
                <a:latin typeface="Arial Narrow" pitchFamily="34" charset="0"/>
                <a:ea typeface="標楷體" pitchFamily="65" charset="-120"/>
                <a:cs typeface="Arial" charset="0"/>
              </a:rPr>
            </a:br>
            <a:r>
              <a:rPr lang="en-US" altLang="zh-CN" sz="2400" dirty="0">
                <a:latin typeface="Arial Narrow" pitchFamily="34" charset="0"/>
                <a:ea typeface="宋体" pitchFamily="2" charset="-122"/>
                <a:cs typeface="Arial" charset="0"/>
              </a:rPr>
              <a:t>BLEST BE THE TIE THAT BINDS </a:t>
            </a:r>
            <a:r>
              <a:rPr lang="en-US" altLang="zh-CN" sz="2400" dirty="0">
                <a:effectLst/>
                <a:latin typeface="Arial Narrow" pitchFamily="34" charset="0"/>
                <a:ea typeface="宋体" pitchFamily="2" charset="-122"/>
                <a:cs typeface="Arial" charset="0"/>
              </a:rPr>
              <a:t>(1/5)</a:t>
            </a:r>
            <a:r>
              <a:rPr lang="en-US" altLang="zh-CN" sz="2400" dirty="0">
                <a:latin typeface="Arial Narrow" pitchFamily="34" charset="0"/>
                <a:ea typeface="宋体" pitchFamily="2" charset="-122"/>
                <a:cs typeface="Arial" charset="0"/>
              </a:rPr>
              <a:t>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1026"/>
          <p:cNvSpPr>
            <a:spLocks noChangeArrowheads="1"/>
          </p:cNvSpPr>
          <p:nvPr/>
        </p:nvSpPr>
        <p:spPr bwMode="auto">
          <a:xfrm>
            <a:off x="0" y="217527"/>
            <a:ext cx="9144000" cy="4231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algn="ctr" eaLnBrk="1" hangingPunct="1">
              <a:spcAft>
                <a:spcPts val="600"/>
              </a:spcAft>
            </a:pPr>
            <a:r>
              <a:rPr lang="en-US" altLang="zh-TW" dirty="0">
                <a:latin typeface="Arial" charset="0"/>
                <a:ea typeface="標楷體" pitchFamily="65" charset="-120"/>
                <a:cs typeface="Arial" charset="0"/>
              </a:rPr>
              <a:t>H</a:t>
            </a:r>
            <a:r>
              <a:rPr lang="en-US" altLang="zh-CN" dirty="0">
                <a:latin typeface="Arial" charset="0"/>
                <a:ea typeface="標楷體" pitchFamily="65" charset="-120"/>
                <a:cs typeface="Arial" charset="0"/>
              </a:rPr>
              <a:t>694</a:t>
            </a:r>
            <a:r>
              <a:rPr lang="en-US" altLang="zh-TW" dirty="0">
                <a:latin typeface="Arial" charset="0"/>
                <a:ea typeface="新細明體" charset="-120"/>
                <a:cs typeface="Arial" charset="0"/>
              </a:rPr>
              <a:t> (</a:t>
            </a:r>
            <a:r>
              <a:rPr lang="zh-TW" altLang="en-US" dirty="0">
                <a:latin typeface="MingLiU" pitchFamily="49" charset="-120"/>
                <a:ea typeface="MingLiU" pitchFamily="49" charset="-120"/>
                <a:cs typeface="Arial" charset="0"/>
              </a:rPr>
              <a:t>節</a:t>
            </a:r>
            <a:r>
              <a:rPr lang="zh-TW" altLang="en-US" dirty="0">
                <a:latin typeface="Arial" charset="0"/>
                <a:ea typeface="MingLiU" pitchFamily="49" charset="-120"/>
                <a:cs typeface="Arial" charset="0"/>
              </a:rPr>
              <a:t> </a:t>
            </a:r>
            <a:r>
              <a:rPr lang="en-US" altLang="zh-CN" dirty="0">
                <a:latin typeface="Arial" charset="0"/>
                <a:ea typeface="標楷體" pitchFamily="65" charset="-120"/>
                <a:cs typeface="Arial" charset="0"/>
              </a:rPr>
              <a:t>2</a:t>
            </a:r>
            <a:r>
              <a:rPr lang="en-US" altLang="zh-TW" dirty="0">
                <a:latin typeface="Arial" charset="0"/>
                <a:ea typeface="標楷體" pitchFamily="65" charset="-120"/>
                <a:cs typeface="Arial" charset="0"/>
              </a:rPr>
              <a:t>/</a:t>
            </a:r>
            <a:r>
              <a:rPr lang="en-US" altLang="zh-CN" dirty="0">
                <a:latin typeface="Arial" charset="0"/>
                <a:ea typeface="標楷體" pitchFamily="65" charset="-120"/>
                <a:cs typeface="Arial" charset="0"/>
              </a:rPr>
              <a:t>5</a:t>
            </a:r>
            <a:r>
              <a:rPr lang="en-US" altLang="zh-TW" dirty="0">
                <a:latin typeface="Arial" charset="0"/>
                <a:ea typeface="標楷體" pitchFamily="65" charset="-120"/>
                <a:cs typeface="Arial" charset="0"/>
              </a:rPr>
              <a:t>, </a:t>
            </a:r>
            <a:r>
              <a:rPr lang="zh-TW" altLang="en-US" dirty="0">
                <a:latin typeface="MingLiU" pitchFamily="49" charset="-120"/>
                <a:ea typeface="MingLiU" pitchFamily="49" charset="-120"/>
                <a:cs typeface="Arial" charset="0"/>
              </a:rPr>
              <a:t>頁</a:t>
            </a:r>
            <a:r>
              <a:rPr lang="zh-TW" altLang="en-US" dirty="0">
                <a:latin typeface="Arial" charset="0"/>
                <a:ea typeface="MingLiU" pitchFamily="49" charset="-120"/>
                <a:cs typeface="Arial" charset="0"/>
              </a:rPr>
              <a:t> </a:t>
            </a:r>
            <a:r>
              <a:rPr lang="en-US" altLang="zh-TW" dirty="0">
                <a:latin typeface="Arial" charset="0"/>
                <a:ea typeface="標楷體" pitchFamily="65" charset="-120"/>
                <a:cs typeface="Arial" charset="0"/>
              </a:rPr>
              <a:t>1/</a:t>
            </a:r>
            <a:r>
              <a:rPr lang="en-US" altLang="zh-CN" dirty="0">
                <a:latin typeface="Arial" charset="0"/>
                <a:ea typeface="標楷體" pitchFamily="65" charset="-120"/>
                <a:cs typeface="Arial" charset="0"/>
              </a:rPr>
              <a:t>1)</a:t>
            </a:r>
          </a:p>
          <a:p>
            <a:pPr algn="ctr" eaLnBrk="1" hangingPunct="1">
              <a:spcAft>
                <a:spcPts val="0"/>
              </a:spcAft>
            </a:pP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在父寶座之前，</a:t>
            </a:r>
          </a:p>
          <a:p>
            <a:pPr algn="ctr" eaLnBrk="1" hangingPunct="1">
              <a:spcAft>
                <a:spcPts val="0"/>
              </a:spcAft>
            </a:pPr>
            <a:r>
              <a:rPr lang="en-US" altLang="zh-CN" sz="2800" dirty="0">
                <a:ea typeface="宋体" pitchFamily="2" charset="-122"/>
              </a:rPr>
              <a:t>Before our Father’s throne </a:t>
            </a:r>
          </a:p>
          <a:p>
            <a:pPr algn="ctr" eaLnBrk="1" hangingPunct="1">
              <a:spcAft>
                <a:spcPts val="0"/>
              </a:spcAft>
            </a:pP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我們熱心祈求；</a:t>
            </a:r>
          </a:p>
          <a:p>
            <a:pPr algn="ctr" eaLnBrk="1" hangingPunct="1">
              <a:spcAft>
                <a:spcPts val="0"/>
              </a:spcAft>
            </a:pPr>
            <a:r>
              <a:rPr lang="en-US" altLang="zh-CN" sz="2800" dirty="0">
                <a:ea typeface="宋体" pitchFamily="2" charset="-122"/>
              </a:rPr>
              <a:t>We pour our ardent prayers; </a:t>
            </a:r>
          </a:p>
          <a:p>
            <a:pPr algn="ctr" eaLnBrk="1" hangingPunct="1">
              <a:spcAft>
                <a:spcPts val="0"/>
              </a:spcAft>
            </a:pP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有苦同咽，有望同勉，</a:t>
            </a:r>
          </a:p>
          <a:p>
            <a:pPr algn="ctr" eaLnBrk="1" hangingPunct="1">
              <a:spcAft>
                <a:spcPts val="0"/>
              </a:spcAft>
            </a:pPr>
            <a:r>
              <a:rPr lang="en-US" altLang="zh-CN" sz="2800" dirty="0">
                <a:ea typeface="宋体" pitchFamily="2" charset="-122"/>
              </a:rPr>
              <a:t>Our fears, our hopes, our aims are one, </a:t>
            </a:r>
          </a:p>
          <a:p>
            <a:pPr algn="ctr" eaLnBrk="1" hangingPunct="1">
              <a:spcAft>
                <a:spcPts val="0"/>
              </a:spcAft>
            </a:pP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同心，同樂，同憂。</a:t>
            </a:r>
          </a:p>
          <a:p>
            <a:pPr algn="ctr" eaLnBrk="1" hangingPunct="1">
              <a:spcAft>
                <a:spcPts val="0"/>
              </a:spcAft>
            </a:pPr>
            <a:r>
              <a:rPr lang="en-US" altLang="zh-CN" sz="2800" dirty="0">
                <a:ea typeface="宋体" pitchFamily="2" charset="-122"/>
              </a:rPr>
              <a:t>Our comfort and our cares.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217527"/>
            <a:ext cx="9144000" cy="4231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algn="ctr" eaLnBrk="1" hangingPunct="1">
              <a:spcAft>
                <a:spcPts val="600"/>
              </a:spcAft>
            </a:pPr>
            <a:r>
              <a:rPr lang="en-US" altLang="zh-TW" dirty="0">
                <a:latin typeface="Arial" charset="0"/>
                <a:ea typeface="標楷體" pitchFamily="65" charset="-120"/>
                <a:cs typeface="Arial" charset="0"/>
              </a:rPr>
              <a:t>H</a:t>
            </a:r>
            <a:r>
              <a:rPr lang="en-US" altLang="zh-CN" dirty="0">
                <a:latin typeface="Arial" charset="0"/>
                <a:ea typeface="標楷體" pitchFamily="65" charset="-120"/>
                <a:cs typeface="Arial" charset="0"/>
              </a:rPr>
              <a:t>694</a:t>
            </a:r>
            <a:r>
              <a:rPr lang="en-US" altLang="zh-TW" dirty="0">
                <a:latin typeface="Arial" charset="0"/>
                <a:ea typeface="新細明體" charset="-120"/>
                <a:cs typeface="Arial" charset="0"/>
              </a:rPr>
              <a:t> (</a:t>
            </a:r>
            <a:r>
              <a:rPr lang="zh-TW" altLang="en-US" dirty="0">
                <a:latin typeface="MingLiU" pitchFamily="49" charset="-120"/>
                <a:ea typeface="MingLiU" pitchFamily="49" charset="-120"/>
                <a:cs typeface="Arial" charset="0"/>
              </a:rPr>
              <a:t>節</a:t>
            </a:r>
            <a:r>
              <a:rPr lang="zh-TW" altLang="en-US" dirty="0">
                <a:latin typeface="Arial" charset="0"/>
                <a:ea typeface="MingLiU" pitchFamily="49" charset="-120"/>
                <a:cs typeface="Arial" charset="0"/>
              </a:rPr>
              <a:t> </a:t>
            </a:r>
            <a:r>
              <a:rPr lang="en-US" altLang="zh-CN" dirty="0">
                <a:latin typeface="Arial" charset="0"/>
                <a:ea typeface="MingLiU" pitchFamily="49" charset="-120"/>
                <a:cs typeface="Arial" charset="0"/>
              </a:rPr>
              <a:t>3</a:t>
            </a:r>
            <a:r>
              <a:rPr lang="en-US" altLang="zh-TW" dirty="0">
                <a:latin typeface="Arial" charset="0"/>
                <a:ea typeface="標楷體" pitchFamily="65" charset="-120"/>
                <a:cs typeface="Arial" charset="0"/>
              </a:rPr>
              <a:t>/</a:t>
            </a:r>
            <a:r>
              <a:rPr lang="en-US" altLang="zh-CN" dirty="0">
                <a:latin typeface="Arial" charset="0"/>
                <a:ea typeface="標楷體" pitchFamily="65" charset="-120"/>
                <a:cs typeface="Arial" charset="0"/>
              </a:rPr>
              <a:t>5</a:t>
            </a:r>
            <a:r>
              <a:rPr lang="en-US" altLang="zh-TW" dirty="0">
                <a:latin typeface="Arial" charset="0"/>
                <a:ea typeface="標楷體" pitchFamily="65" charset="-120"/>
                <a:cs typeface="Arial" charset="0"/>
              </a:rPr>
              <a:t>, </a:t>
            </a:r>
            <a:r>
              <a:rPr lang="zh-TW" altLang="en-US" dirty="0">
                <a:latin typeface="MingLiU" pitchFamily="49" charset="-120"/>
                <a:ea typeface="MingLiU" pitchFamily="49" charset="-120"/>
                <a:cs typeface="Arial" charset="0"/>
              </a:rPr>
              <a:t>頁</a:t>
            </a:r>
            <a:r>
              <a:rPr lang="zh-TW" altLang="en-US" dirty="0">
                <a:latin typeface="Arial" charset="0"/>
                <a:ea typeface="MingLiU" pitchFamily="49" charset="-120"/>
                <a:cs typeface="Arial" charset="0"/>
              </a:rPr>
              <a:t> </a:t>
            </a:r>
            <a:r>
              <a:rPr lang="en-US" altLang="zh-TW" dirty="0">
                <a:latin typeface="Arial" charset="0"/>
                <a:ea typeface="標楷體" pitchFamily="65" charset="-120"/>
                <a:cs typeface="Arial" charset="0"/>
              </a:rPr>
              <a:t>1/</a:t>
            </a:r>
            <a:r>
              <a:rPr lang="en-US" altLang="zh-CN" dirty="0">
                <a:latin typeface="Arial" charset="0"/>
                <a:ea typeface="標楷體" pitchFamily="65" charset="-120"/>
                <a:cs typeface="Arial" charset="0"/>
              </a:rPr>
              <a:t>1)</a:t>
            </a:r>
          </a:p>
          <a:p>
            <a:pPr algn="ctr" eaLnBrk="1" hangingPunct="1">
              <a:spcAft>
                <a:spcPts val="0"/>
              </a:spcAft>
            </a:pP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軟弱彼此體諒，</a:t>
            </a:r>
          </a:p>
          <a:p>
            <a:pPr algn="ctr" eaLnBrk="1" hangingPunct="1">
              <a:spcAft>
                <a:spcPts val="0"/>
              </a:spcAft>
            </a:pPr>
            <a:r>
              <a:rPr lang="en-US" altLang="zh-CN" sz="2800" dirty="0">
                <a:ea typeface="宋体" pitchFamily="2" charset="-122"/>
              </a:rPr>
              <a:t>We share our mutual woes, </a:t>
            </a:r>
          </a:p>
          <a:p>
            <a:pPr algn="ctr" eaLnBrk="1" hangingPunct="1">
              <a:spcAft>
                <a:spcPts val="0"/>
              </a:spcAft>
            </a:pP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重擔互相擔當；</a:t>
            </a:r>
          </a:p>
          <a:p>
            <a:pPr algn="ctr" eaLnBrk="1" hangingPunct="1">
              <a:spcAft>
                <a:spcPts val="0"/>
              </a:spcAft>
            </a:pPr>
            <a:r>
              <a:rPr lang="en-US" altLang="zh-CN" sz="2800" dirty="0">
                <a:ea typeface="宋体" pitchFamily="2" charset="-122"/>
              </a:rPr>
              <a:t>Our mutual burdens bear, </a:t>
            </a:r>
          </a:p>
          <a:p>
            <a:pPr algn="ctr" eaLnBrk="1" hangingPunct="1">
              <a:spcAft>
                <a:spcPts val="0"/>
              </a:spcAft>
            </a:pP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一人心傷，眾人淚淌，</a:t>
            </a:r>
          </a:p>
          <a:p>
            <a:pPr algn="ctr" eaLnBrk="1" hangingPunct="1">
              <a:spcAft>
                <a:spcPts val="0"/>
              </a:spcAft>
            </a:pPr>
            <a:r>
              <a:rPr lang="en-US" altLang="zh-CN" sz="2800" dirty="0">
                <a:ea typeface="宋体" pitchFamily="2" charset="-122"/>
              </a:rPr>
              <a:t>And often for each other flows </a:t>
            </a:r>
          </a:p>
          <a:p>
            <a:pPr algn="ctr" eaLnBrk="1" hangingPunct="1">
              <a:spcAft>
                <a:spcPts val="0"/>
              </a:spcAft>
            </a:pP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只有一個心腸。</a:t>
            </a:r>
          </a:p>
          <a:p>
            <a:pPr algn="ctr" eaLnBrk="1" hangingPunct="1">
              <a:spcAft>
                <a:spcPts val="0"/>
              </a:spcAft>
            </a:pPr>
            <a:r>
              <a:rPr lang="en-US" altLang="zh-CN" sz="2800" dirty="0">
                <a:ea typeface="宋体" pitchFamily="2" charset="-122"/>
              </a:rPr>
              <a:t>The sympathizing tear.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217527"/>
            <a:ext cx="9144000" cy="4231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algn="ctr" eaLnBrk="1" hangingPunct="1">
              <a:spcAft>
                <a:spcPts val="600"/>
              </a:spcAft>
            </a:pPr>
            <a:r>
              <a:rPr lang="en-US" altLang="zh-TW" dirty="0">
                <a:latin typeface="Arial" charset="0"/>
                <a:ea typeface="標楷體" pitchFamily="65" charset="-120"/>
                <a:cs typeface="Arial" charset="0"/>
              </a:rPr>
              <a:t>H</a:t>
            </a:r>
            <a:r>
              <a:rPr lang="en-US" altLang="zh-CN" dirty="0">
                <a:latin typeface="Arial" charset="0"/>
                <a:ea typeface="標楷體" pitchFamily="65" charset="-120"/>
                <a:cs typeface="Arial" charset="0"/>
              </a:rPr>
              <a:t>694</a:t>
            </a:r>
            <a:r>
              <a:rPr lang="en-US" altLang="zh-TW" dirty="0">
                <a:latin typeface="Arial" charset="0"/>
                <a:ea typeface="新細明體" charset="-120"/>
                <a:cs typeface="Arial" charset="0"/>
              </a:rPr>
              <a:t> (</a:t>
            </a:r>
            <a:r>
              <a:rPr lang="zh-TW" altLang="en-US" dirty="0">
                <a:latin typeface="MingLiU" pitchFamily="49" charset="-120"/>
                <a:ea typeface="MingLiU" pitchFamily="49" charset="-120"/>
                <a:cs typeface="Arial" charset="0"/>
              </a:rPr>
              <a:t>節</a:t>
            </a:r>
            <a:r>
              <a:rPr lang="zh-TW" altLang="en-US" dirty="0">
                <a:latin typeface="Arial" charset="0"/>
                <a:ea typeface="MingLiU" pitchFamily="49" charset="-120"/>
                <a:cs typeface="Arial" charset="0"/>
              </a:rPr>
              <a:t> </a:t>
            </a:r>
            <a:r>
              <a:rPr lang="en-US" altLang="zh-CN" dirty="0">
                <a:latin typeface="Arial" charset="0"/>
                <a:ea typeface="MingLiU" pitchFamily="49" charset="-120"/>
                <a:cs typeface="Arial" charset="0"/>
              </a:rPr>
              <a:t>4</a:t>
            </a:r>
            <a:r>
              <a:rPr lang="en-US" altLang="zh-TW" dirty="0">
                <a:latin typeface="Arial" charset="0"/>
                <a:ea typeface="標楷體" pitchFamily="65" charset="-120"/>
                <a:cs typeface="Arial" charset="0"/>
              </a:rPr>
              <a:t>/</a:t>
            </a:r>
            <a:r>
              <a:rPr lang="en-US" altLang="zh-CN" dirty="0">
                <a:latin typeface="Arial" charset="0"/>
                <a:ea typeface="標楷體" pitchFamily="65" charset="-120"/>
                <a:cs typeface="Arial" charset="0"/>
              </a:rPr>
              <a:t>5</a:t>
            </a:r>
            <a:r>
              <a:rPr lang="en-US" altLang="zh-TW" dirty="0">
                <a:latin typeface="Arial" charset="0"/>
                <a:ea typeface="標楷體" pitchFamily="65" charset="-120"/>
                <a:cs typeface="Arial" charset="0"/>
              </a:rPr>
              <a:t>, </a:t>
            </a:r>
            <a:r>
              <a:rPr lang="zh-TW" altLang="en-US" dirty="0">
                <a:latin typeface="MingLiU" pitchFamily="49" charset="-120"/>
                <a:ea typeface="MingLiU" pitchFamily="49" charset="-120"/>
                <a:cs typeface="Arial" charset="0"/>
              </a:rPr>
              <a:t>頁</a:t>
            </a:r>
            <a:r>
              <a:rPr lang="zh-TW" altLang="en-US" dirty="0">
                <a:latin typeface="Arial" charset="0"/>
                <a:ea typeface="MingLiU" pitchFamily="49" charset="-120"/>
                <a:cs typeface="Arial" charset="0"/>
              </a:rPr>
              <a:t> </a:t>
            </a:r>
            <a:r>
              <a:rPr lang="en-US" altLang="zh-TW" dirty="0">
                <a:latin typeface="Arial" charset="0"/>
                <a:ea typeface="標楷體" pitchFamily="65" charset="-120"/>
                <a:cs typeface="Arial" charset="0"/>
              </a:rPr>
              <a:t>1/</a:t>
            </a:r>
            <a:r>
              <a:rPr lang="en-US" altLang="zh-CN" dirty="0">
                <a:latin typeface="Arial" charset="0"/>
                <a:ea typeface="標楷體" pitchFamily="65" charset="-120"/>
                <a:cs typeface="Arial" charset="0"/>
              </a:rPr>
              <a:t>1)</a:t>
            </a:r>
          </a:p>
          <a:p>
            <a:pPr algn="ctr" eaLnBrk="1" hangingPunct="1">
              <a:spcAft>
                <a:spcPts val="0"/>
              </a:spcAft>
            </a:pP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每逢彼此分離，</a:t>
            </a:r>
          </a:p>
          <a:p>
            <a:pPr algn="ctr" eaLnBrk="1" hangingPunct="1">
              <a:spcAft>
                <a:spcPts val="0"/>
              </a:spcAft>
            </a:pPr>
            <a:r>
              <a:rPr lang="en-US" altLang="zh-CN" sz="2800" dirty="0">
                <a:ea typeface="宋体" pitchFamily="2" charset="-122"/>
              </a:rPr>
              <a:t>When we asunder part, </a:t>
            </a:r>
          </a:p>
          <a:p>
            <a:pPr algn="ctr" eaLnBrk="1" hangingPunct="1">
              <a:spcAft>
                <a:spcPts val="0"/>
              </a:spcAft>
            </a:pP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寸衷悵惘難言；</a:t>
            </a:r>
          </a:p>
          <a:p>
            <a:pPr algn="ctr" eaLnBrk="1" hangingPunct="1">
              <a:spcAft>
                <a:spcPts val="0"/>
              </a:spcAft>
            </a:pPr>
            <a:r>
              <a:rPr lang="en-US" altLang="zh-CN" sz="2800" dirty="0">
                <a:ea typeface="宋体" pitchFamily="2" charset="-122"/>
              </a:rPr>
              <a:t>It gives us inward pain; </a:t>
            </a:r>
          </a:p>
          <a:p>
            <a:pPr algn="ctr" eaLnBrk="1" hangingPunct="1">
              <a:spcAft>
                <a:spcPts val="0"/>
              </a:spcAft>
            </a:pP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但身雖離，心仍合一，</a:t>
            </a:r>
          </a:p>
          <a:p>
            <a:pPr algn="ctr" eaLnBrk="1" hangingPunct="1">
              <a:spcAft>
                <a:spcPts val="0"/>
              </a:spcAft>
            </a:pPr>
            <a:r>
              <a:rPr lang="en-US" altLang="zh-CN" sz="2800" dirty="0">
                <a:ea typeface="宋体" pitchFamily="2" charset="-122"/>
              </a:rPr>
              <a:t>But we shall still be joined in heart, </a:t>
            </a:r>
          </a:p>
          <a:p>
            <a:pPr algn="ctr" eaLnBrk="1" hangingPunct="1">
              <a:spcAft>
                <a:spcPts val="0"/>
              </a:spcAft>
            </a:pP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希望再會眼前。</a:t>
            </a:r>
          </a:p>
          <a:p>
            <a:pPr algn="ctr" eaLnBrk="1" hangingPunct="1">
              <a:spcAft>
                <a:spcPts val="0"/>
              </a:spcAft>
            </a:pPr>
            <a:r>
              <a:rPr lang="en-US" altLang="zh-CN" sz="2800" dirty="0">
                <a:ea typeface="宋体" pitchFamily="2" charset="-122"/>
              </a:rPr>
              <a:t>And hope to meet again.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0" y="217527"/>
            <a:ext cx="9144000" cy="4231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algn="ctr" eaLnBrk="1" hangingPunct="1">
              <a:spcAft>
                <a:spcPts val="600"/>
              </a:spcAft>
            </a:pPr>
            <a:r>
              <a:rPr lang="en-US" altLang="zh-TW" dirty="0">
                <a:latin typeface="Arial" charset="0"/>
                <a:ea typeface="標楷體" pitchFamily="65" charset="-120"/>
                <a:cs typeface="Arial" charset="0"/>
              </a:rPr>
              <a:t>H</a:t>
            </a:r>
            <a:r>
              <a:rPr lang="en-US" altLang="zh-CN" dirty="0">
                <a:latin typeface="Arial" charset="0"/>
                <a:ea typeface="標楷體" pitchFamily="65" charset="-120"/>
                <a:cs typeface="Arial" charset="0"/>
              </a:rPr>
              <a:t>694</a:t>
            </a:r>
            <a:r>
              <a:rPr lang="en-US" altLang="zh-TW" dirty="0">
                <a:latin typeface="Arial" charset="0"/>
                <a:ea typeface="新細明體" charset="-120"/>
                <a:cs typeface="Arial" charset="0"/>
              </a:rPr>
              <a:t> (</a:t>
            </a:r>
            <a:r>
              <a:rPr lang="zh-TW" altLang="en-US" dirty="0">
                <a:latin typeface="MingLiU" pitchFamily="49" charset="-120"/>
                <a:ea typeface="MingLiU" pitchFamily="49" charset="-120"/>
                <a:cs typeface="Arial" charset="0"/>
              </a:rPr>
              <a:t>節</a:t>
            </a:r>
            <a:r>
              <a:rPr lang="zh-TW" altLang="en-US" dirty="0">
                <a:latin typeface="Arial" charset="0"/>
                <a:ea typeface="MingLiU" pitchFamily="49" charset="-120"/>
                <a:cs typeface="Arial" charset="0"/>
              </a:rPr>
              <a:t> </a:t>
            </a:r>
            <a:r>
              <a:rPr lang="en-US" altLang="zh-CN" dirty="0">
                <a:latin typeface="Arial" charset="0"/>
                <a:ea typeface="MingLiU" pitchFamily="49" charset="-120"/>
                <a:cs typeface="Arial" charset="0"/>
              </a:rPr>
              <a:t>5</a:t>
            </a:r>
            <a:r>
              <a:rPr lang="en-US" altLang="zh-TW" dirty="0">
                <a:latin typeface="Arial" charset="0"/>
                <a:ea typeface="標楷體" pitchFamily="65" charset="-120"/>
                <a:cs typeface="Arial" charset="0"/>
              </a:rPr>
              <a:t>/</a:t>
            </a:r>
            <a:r>
              <a:rPr lang="en-US" altLang="zh-CN" dirty="0">
                <a:latin typeface="Arial" charset="0"/>
                <a:ea typeface="標楷體" pitchFamily="65" charset="-120"/>
                <a:cs typeface="Arial" charset="0"/>
              </a:rPr>
              <a:t>5</a:t>
            </a:r>
            <a:r>
              <a:rPr lang="en-US" altLang="zh-TW" dirty="0">
                <a:latin typeface="Arial" charset="0"/>
                <a:ea typeface="標楷體" pitchFamily="65" charset="-120"/>
                <a:cs typeface="Arial" charset="0"/>
              </a:rPr>
              <a:t>, </a:t>
            </a:r>
            <a:r>
              <a:rPr lang="zh-TW" altLang="en-US" dirty="0">
                <a:latin typeface="MingLiU" pitchFamily="49" charset="-120"/>
                <a:ea typeface="MingLiU" pitchFamily="49" charset="-120"/>
                <a:cs typeface="Arial" charset="0"/>
              </a:rPr>
              <a:t>頁</a:t>
            </a:r>
            <a:r>
              <a:rPr lang="zh-TW" altLang="en-US" dirty="0">
                <a:latin typeface="Arial" charset="0"/>
                <a:ea typeface="MingLiU" pitchFamily="49" charset="-120"/>
                <a:cs typeface="Arial" charset="0"/>
              </a:rPr>
              <a:t> </a:t>
            </a:r>
            <a:r>
              <a:rPr lang="en-US" altLang="zh-TW" dirty="0">
                <a:latin typeface="Arial" charset="0"/>
                <a:ea typeface="標楷體" pitchFamily="65" charset="-120"/>
                <a:cs typeface="Arial" charset="0"/>
              </a:rPr>
              <a:t>1/</a:t>
            </a:r>
            <a:r>
              <a:rPr lang="en-US" altLang="zh-CN" dirty="0">
                <a:latin typeface="Arial" charset="0"/>
                <a:ea typeface="標楷體" pitchFamily="65" charset="-120"/>
                <a:cs typeface="Arial" charset="0"/>
              </a:rPr>
              <a:t>1)</a:t>
            </a:r>
          </a:p>
          <a:p>
            <a:pPr algn="ctr" eaLnBrk="1" hangingPunct="1">
              <a:spcAft>
                <a:spcPts val="0"/>
              </a:spcAft>
            </a:pP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盼望那日快顯，</a:t>
            </a:r>
          </a:p>
          <a:p>
            <a:pPr algn="ctr" eaLnBrk="1" hangingPunct="1">
              <a:spcAft>
                <a:spcPts val="0"/>
              </a:spcAft>
            </a:pPr>
            <a:r>
              <a:rPr lang="en-US" altLang="zh-CN" sz="2800" dirty="0">
                <a:ea typeface="宋体" pitchFamily="2" charset="-122"/>
              </a:rPr>
              <a:t>From sorrow, toil and pain, </a:t>
            </a:r>
          </a:p>
          <a:p>
            <a:pPr algn="ctr" eaLnBrk="1" hangingPunct="1">
              <a:spcAft>
                <a:spcPts val="0"/>
              </a:spcAft>
            </a:pP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再無別離辛酸；</a:t>
            </a:r>
          </a:p>
          <a:p>
            <a:pPr algn="ctr" eaLnBrk="1" hangingPunct="1">
              <a:spcAft>
                <a:spcPts val="0"/>
              </a:spcAft>
            </a:pPr>
            <a:r>
              <a:rPr lang="en-US" altLang="zh-CN" sz="2800" dirty="0">
                <a:ea typeface="宋体" pitchFamily="2" charset="-122"/>
              </a:rPr>
              <a:t>And sin we shall be free; </a:t>
            </a:r>
          </a:p>
          <a:p>
            <a:pPr algn="ctr" eaLnBrk="1" hangingPunct="1">
              <a:spcAft>
                <a:spcPts val="0"/>
              </a:spcAft>
            </a:pP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相愛更親，相交更甜，</a:t>
            </a:r>
          </a:p>
          <a:p>
            <a:pPr algn="ctr" eaLnBrk="1" hangingPunct="1">
              <a:spcAft>
                <a:spcPts val="0"/>
              </a:spcAft>
            </a:pPr>
            <a:r>
              <a:rPr lang="en-US" altLang="zh-CN" sz="2800" dirty="0">
                <a:ea typeface="宋体" pitchFamily="2" charset="-122"/>
              </a:rPr>
              <a:t>And perfect love and friendship reign </a:t>
            </a:r>
          </a:p>
          <a:p>
            <a:pPr algn="ctr" eaLnBrk="1" hangingPunct="1">
              <a:spcAft>
                <a:spcPts val="0"/>
              </a:spcAft>
            </a:pP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同樂直到永遠。</a:t>
            </a:r>
            <a:endParaRPr lang="zh-CN" altLang="en-US" sz="2800" dirty="0">
              <a:ea typeface="宋体" pitchFamily="2" charset="-122"/>
            </a:endParaRPr>
          </a:p>
          <a:p>
            <a:pPr algn="ctr" eaLnBrk="1" hangingPunct="1">
              <a:spcAft>
                <a:spcPts val="0"/>
              </a:spcAft>
            </a:pPr>
            <a:r>
              <a:rPr lang="en-US" altLang="zh-CN" sz="2800" dirty="0">
                <a:ea typeface="宋体" pitchFamily="2" charset="-122"/>
              </a:rPr>
              <a:t>Through all eternity.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cccta_hymn</Template>
  <TotalTime>40</TotalTime>
  <Words>297</Words>
  <Application>Microsoft Office PowerPoint</Application>
  <PresentationFormat>On-screen Show (16:9)</PresentationFormat>
  <Paragraphs>45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6" baseType="lpstr">
      <vt:lpstr>宋体</vt:lpstr>
      <vt:lpstr>Microsoft JhengHei</vt:lpstr>
      <vt:lpstr>新細明體</vt:lpstr>
      <vt:lpstr>標楷體</vt:lpstr>
      <vt:lpstr>MingLiU</vt:lpstr>
      <vt:lpstr>Arial</vt:lpstr>
      <vt:lpstr>Arial Narrow</vt:lpstr>
      <vt:lpstr>Calibri</vt:lpstr>
      <vt:lpstr>Times New Roman</vt:lpstr>
      <vt:lpstr>Wingdings</vt:lpstr>
      <vt:lpstr>cccta_hymn</vt:lpstr>
      <vt:lpstr>H694  福哉，愛的捆綁  BLEST BE THE TIE THAT BINDS (1/5) 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694 福哉，愛的捆綁 BLEST BE THE TIE THAT BINDS</dc:title>
  <dc:subject>Hymnary  聖徒詩歌</dc:subject>
  <dc:creator>John Fawcett</dc:creator>
  <cp:lastModifiedBy>Timothy Liang</cp:lastModifiedBy>
  <cp:revision>17</cp:revision>
  <dcterms:created xsi:type="dcterms:W3CDTF">2001-01-31T00:48:00Z</dcterms:created>
  <dcterms:modified xsi:type="dcterms:W3CDTF">2017-08-06T15:51:22Z</dcterms:modified>
</cp:coreProperties>
</file>